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66" r:id="rId2"/>
    <p:sldId id="256" r:id="rId3"/>
    <p:sldId id="262" r:id="rId4"/>
    <p:sldId id="257" r:id="rId5"/>
    <p:sldId id="258" r:id="rId6"/>
    <p:sldId id="259" r:id="rId7"/>
    <p:sldId id="260" r:id="rId8"/>
    <p:sldId id="263" r:id="rId9"/>
    <p:sldId id="261" r:id="rId10"/>
    <p:sldId id="264" r:id="rId11"/>
    <p:sldId id="265" r:id="rId12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34" autoAdjust="0"/>
    <p:restoredTop sz="94660"/>
  </p:normalViewPr>
  <p:slideViewPr>
    <p:cSldViewPr>
      <p:cViewPr varScale="1">
        <p:scale>
          <a:sx n="69" d="100"/>
          <a:sy n="69" d="100"/>
        </p:scale>
        <p:origin x="145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rójkąt równoramienny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ytuł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9" name="Podtytuł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pl-PL" smtClean="0"/>
              <a:t>Kliknij, aby edytować styl wzorca podtytułu</a:t>
            </a:r>
            <a:endParaRPr kumimoji="0" lang="en-US"/>
          </a:p>
        </p:txBody>
      </p:sp>
      <p:sp>
        <p:nvSpPr>
          <p:cNvPr id="28" name="Symbol zastępczy daty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68A29672-C188-4792-907A-373833C98E97}" type="datetimeFigureOut">
              <a:rPr lang="pl-PL" smtClean="0"/>
              <a:pPr/>
              <a:t>09.04.2020</a:t>
            </a:fld>
            <a:endParaRPr lang="pl-PL"/>
          </a:p>
        </p:txBody>
      </p:sp>
      <p:sp>
        <p:nvSpPr>
          <p:cNvPr id="17" name="Symbol zastępczy stopki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pl-PL"/>
          </a:p>
        </p:txBody>
      </p:sp>
      <p:sp>
        <p:nvSpPr>
          <p:cNvPr id="29" name="Symbol zastępczy numeru slajdu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99E88E5A-6AA4-4D39-AC01-2539DC8BFAD2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29672-C188-4792-907A-373833C98E97}" type="datetimeFigureOut">
              <a:rPr lang="pl-PL" smtClean="0"/>
              <a:pPr/>
              <a:t>09.04.2020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88E5A-6AA4-4D39-AC01-2539DC8BFAD2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29672-C188-4792-907A-373833C98E97}" type="datetimeFigureOut">
              <a:rPr lang="pl-PL" smtClean="0"/>
              <a:pPr/>
              <a:t>09.04.2020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88E5A-6AA4-4D39-AC01-2539DC8BFAD2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68A29672-C188-4792-907A-373833C98E97}" type="datetimeFigureOut">
              <a:rPr lang="pl-PL" smtClean="0"/>
              <a:pPr/>
              <a:t>09.04.2020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88E5A-6AA4-4D39-AC01-2539DC8BFAD2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Nagłówek sekcj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rójkąt prostokątny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Trójkąt równoramienny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68A29672-C188-4792-907A-373833C98E97}" type="datetimeFigureOut">
              <a:rPr lang="pl-PL" smtClean="0"/>
              <a:pPr/>
              <a:t>09.04.2020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99E88E5A-6AA4-4D39-AC01-2539DC8BFAD2}" type="slidenum">
              <a:rPr lang="pl-PL" smtClean="0"/>
              <a:pPr/>
              <a:t>‹#›</a:t>
            </a:fld>
            <a:endParaRPr lang="pl-PL"/>
          </a:p>
        </p:txBody>
      </p:sp>
      <p:cxnSp>
        <p:nvCxnSpPr>
          <p:cNvPr id="11" name="Łącznik prosty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Łącznik prosty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68A29672-C188-4792-907A-373833C98E97}" type="datetimeFigureOut">
              <a:rPr lang="pl-PL" smtClean="0"/>
              <a:pPr/>
              <a:t>09.04.2020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99E88E5A-6AA4-4D39-AC01-2539DC8BFAD2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ównani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5" name="Symbol zastępczy zawartości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68A29672-C188-4792-907A-373833C98E97}" type="datetimeFigureOut">
              <a:rPr lang="pl-PL" smtClean="0"/>
              <a:pPr/>
              <a:t>09.04.2020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99E88E5A-6AA4-4D39-AC01-2539DC8BFAD2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29672-C188-4792-907A-373833C98E97}" type="datetimeFigureOut">
              <a:rPr lang="pl-PL" smtClean="0"/>
              <a:pPr/>
              <a:t>09.04.2020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88E5A-6AA4-4D39-AC01-2539DC8BFAD2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68A29672-C188-4792-907A-373833C98E97}" type="datetimeFigureOut">
              <a:rPr lang="pl-PL" smtClean="0"/>
              <a:pPr/>
              <a:t>09.04.2020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99E88E5A-6AA4-4D39-AC01-2539DC8BFAD2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Zawartość z podpisem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68A29672-C188-4792-907A-373833C98E97}" type="datetimeFigureOut">
              <a:rPr lang="pl-PL" smtClean="0"/>
              <a:pPr/>
              <a:t>09.04.2020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99E88E5A-6AA4-4D39-AC01-2539DC8BFAD2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az z podpise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pl-PL" smtClean="0"/>
              <a:t>Kliknij ikonę, aby dodać obraz</a:t>
            </a:r>
            <a:endParaRPr kumimoji="0" lang="en-US" dirty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68A29672-C188-4792-907A-373833C98E97}" type="datetimeFigureOut">
              <a:rPr lang="pl-PL" smtClean="0"/>
              <a:pPr/>
              <a:t>09.04.2020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99E88E5A-6AA4-4D39-AC01-2539DC8BFAD2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rójkąt prostokątny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Łącznik prosty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Łącznik prosty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Symbol zastępczy tytułu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13" name="Symbol zastępczy tekstu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  <a:p>
            <a:pPr lvl="1" eaLnBrk="1" latinLnBrk="0" hangingPunct="1"/>
            <a:r>
              <a:rPr kumimoji="0" lang="pl-PL" smtClean="0"/>
              <a:t>Drugi poziom</a:t>
            </a:r>
          </a:p>
          <a:p>
            <a:pPr lvl="2" eaLnBrk="1" latinLnBrk="0" hangingPunct="1"/>
            <a:r>
              <a:rPr kumimoji="0" lang="pl-PL" smtClean="0"/>
              <a:t>Trzeci poziom</a:t>
            </a:r>
          </a:p>
          <a:p>
            <a:pPr lvl="3" eaLnBrk="1" latinLnBrk="0" hangingPunct="1"/>
            <a:r>
              <a:rPr kumimoji="0" lang="pl-PL" smtClean="0"/>
              <a:t>Czwarty poziom</a:t>
            </a:r>
          </a:p>
          <a:p>
            <a:pPr lvl="4" eaLnBrk="1" latinLnBrk="0" hangingPunct="1"/>
            <a:r>
              <a:rPr kumimoji="0" lang="pl-PL" smtClean="0"/>
              <a:t>Piąty poziom</a:t>
            </a:r>
            <a:endParaRPr kumimoji="0" lang="en-US"/>
          </a:p>
        </p:txBody>
      </p:sp>
      <p:sp>
        <p:nvSpPr>
          <p:cNvPr id="14" name="Symbol zastępczy daty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68A29672-C188-4792-907A-373833C98E97}" type="datetimeFigureOut">
              <a:rPr lang="pl-PL" smtClean="0"/>
              <a:pPr/>
              <a:t>09.04.2020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pl-PL"/>
          </a:p>
        </p:txBody>
      </p:sp>
      <p:sp>
        <p:nvSpPr>
          <p:cNvPr id="23" name="Symbol zastępczy numeru slajdu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99E88E5A-6AA4-4D39-AC01-2539DC8BFAD2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1"/>
          <p:cNvSpPr>
            <a:spLocks noGrp="1"/>
          </p:cNvSpPr>
          <p:nvPr>
            <p:ph idx="1"/>
          </p:nvPr>
        </p:nvSpPr>
        <p:spPr bwMode="auto">
          <a:xfrm>
            <a:off x="457200" y="188640"/>
            <a:ext cx="8229600" cy="6480719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pl-PL" sz="66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</a:rPr>
              <a:t>„DZIĘKUJĘ,</a:t>
            </a:r>
          </a:p>
          <a:p>
            <a:pPr algn="ctr">
              <a:buNone/>
            </a:pPr>
            <a:r>
              <a:rPr lang="pl-PL" sz="66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</a:rPr>
              <a:t>nie piję, </a:t>
            </a:r>
          </a:p>
          <a:p>
            <a:pPr algn="ctr">
              <a:buNone/>
            </a:pPr>
            <a:r>
              <a:rPr lang="pl-PL" sz="66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</a:rPr>
              <a:t> nie palę, </a:t>
            </a:r>
          </a:p>
          <a:p>
            <a:pPr algn="ctr">
              <a:buNone/>
            </a:pPr>
            <a:r>
              <a:rPr lang="pl-PL" sz="66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</a:rPr>
              <a:t> nie biorę!”</a:t>
            </a:r>
            <a:endParaRPr lang="pl-PL" sz="66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adway" pitchFamily="82" charset="0"/>
            </a:endParaRPr>
          </a:p>
        </p:txBody>
      </p:sp>
      <p:sp>
        <p:nvSpPr>
          <p:cNvPr id="7" name="Schemat blokowy: proces 6"/>
          <p:cNvSpPr/>
          <p:nvPr/>
        </p:nvSpPr>
        <p:spPr>
          <a:xfrm>
            <a:off x="971600" y="332656"/>
            <a:ext cx="288032" cy="6192688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Schemat blokowy: proces 7"/>
          <p:cNvSpPr/>
          <p:nvPr/>
        </p:nvSpPr>
        <p:spPr>
          <a:xfrm>
            <a:off x="7740352" y="332656"/>
            <a:ext cx="288032" cy="6192688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6336704"/>
          </a:xfrm>
        </p:spPr>
        <p:txBody>
          <a:bodyPr/>
          <a:lstStyle/>
          <a:p>
            <a:r>
              <a:rPr lang="pl-PL" dirty="0" smtClean="0"/>
              <a:t> NIE MASZ CO ZE SOBĄ ZROBIĆ?</a:t>
            </a:r>
          </a:p>
          <a:p>
            <a:pPr>
              <a:buNone/>
            </a:pPr>
            <a:r>
              <a:rPr lang="pl-PL" dirty="0" smtClean="0"/>
              <a:t>   •zamiast używek </a:t>
            </a:r>
            <a:r>
              <a:rPr lang="pl-PL" u="sng" dirty="0" smtClean="0"/>
              <a:t>UŻYJ MÓZGU ZRÓB   COŚ DOBREGO!!!:</a:t>
            </a:r>
          </a:p>
          <a:p>
            <a:pPr>
              <a:buNone/>
            </a:pPr>
            <a:r>
              <a:rPr lang="pl-PL" sz="2400" dirty="0" smtClean="0"/>
              <a:t>   ∙ weź udział w akcjach charytatywnych,</a:t>
            </a:r>
          </a:p>
          <a:p>
            <a:pPr>
              <a:buNone/>
            </a:pPr>
            <a:r>
              <a:rPr lang="pl-PL" sz="2400" dirty="0" smtClean="0"/>
              <a:t>   ∙ pomóż szpitalom, oddaj krew, bądź dawcą szpiku kostnego,</a:t>
            </a:r>
          </a:p>
          <a:p>
            <a:pPr>
              <a:buNone/>
            </a:pPr>
            <a:r>
              <a:rPr lang="pl-PL" sz="2400" dirty="0" smtClean="0"/>
              <a:t>   ∙ zaangażuj się w wolontariat lub schroniska dla bezdomnych i potrzebujących,</a:t>
            </a:r>
          </a:p>
          <a:p>
            <a:pPr>
              <a:buNone/>
            </a:pPr>
            <a:r>
              <a:rPr lang="pl-PL" sz="2400" dirty="0" smtClean="0"/>
              <a:t>   ∙ zadziałaj społecznie…</a:t>
            </a:r>
            <a:endParaRPr lang="pl-PL" sz="2400" u="sng" dirty="0" smtClean="0"/>
          </a:p>
          <a:p>
            <a:pPr>
              <a:buNone/>
            </a:pPr>
            <a:r>
              <a:rPr lang="pl-PL" dirty="0" smtClean="0"/>
              <a:t>    ..</a:t>
            </a:r>
            <a:endParaRPr lang="pl-PL" u="sng" dirty="0"/>
          </a:p>
        </p:txBody>
      </p:sp>
      <p:pic>
        <p:nvPicPr>
          <p:cNvPr id="1026" name="Picture 2" descr="C:\Users\Administrator\Desktop\image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4725144"/>
            <a:ext cx="7134854" cy="1944216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smtClean="0"/>
              <a:t>DZIĘKUJEMY ZA UWAGĘ!!!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714544"/>
          </a:xfrm>
        </p:spPr>
        <p:txBody>
          <a:bodyPr/>
          <a:lstStyle/>
          <a:p>
            <a:pPr algn="ctr">
              <a:buNone/>
            </a:pPr>
            <a:r>
              <a:rPr lang="pl-PL" dirty="0" smtClean="0"/>
              <a:t>Prezentację wykonali najlepsi przyjaciele:</a:t>
            </a:r>
          </a:p>
          <a:p>
            <a:pPr algn="ctr">
              <a:buNone/>
            </a:pPr>
            <a:r>
              <a:rPr lang="pl-PL" sz="2800" dirty="0" smtClean="0"/>
              <a:t>Wychowankowie Internatu Zespołu Szkół nr 6 im. Macieja Rataja w Ełku</a:t>
            </a:r>
          </a:p>
          <a:p>
            <a:pPr algn="ctr">
              <a:buNone/>
            </a:pPr>
            <a:r>
              <a:rPr lang="pl-PL" sz="2400" dirty="0" smtClean="0"/>
              <a:t>Maciej Zalewski klasa 1Bck ZS6 Ełk</a:t>
            </a:r>
          </a:p>
          <a:p>
            <a:pPr algn="ctr">
              <a:buNone/>
            </a:pPr>
            <a:r>
              <a:rPr lang="pl-PL" sz="2400" dirty="0" smtClean="0"/>
              <a:t>oraz</a:t>
            </a:r>
          </a:p>
          <a:p>
            <a:pPr algn="ctr">
              <a:buNone/>
            </a:pPr>
            <a:r>
              <a:rPr lang="pl-PL" sz="2400" dirty="0" smtClean="0"/>
              <a:t>Marek Romanowski 1tż ZS6 Ełk</a:t>
            </a:r>
          </a:p>
          <a:p>
            <a:pPr algn="ctr">
              <a:buNone/>
            </a:pPr>
            <a:endParaRPr lang="pl-PL" sz="2400" dirty="0" smtClean="0"/>
          </a:p>
          <a:p>
            <a:pPr algn="ctr">
              <a:buNone/>
            </a:pPr>
            <a:endParaRPr lang="pl-PL" sz="2400" dirty="0" smtClean="0"/>
          </a:p>
          <a:p>
            <a:pPr algn="ctr">
              <a:buNone/>
            </a:pPr>
            <a:endParaRPr lang="pl-PL" sz="2400" dirty="0" smtClean="0"/>
          </a:p>
        </p:txBody>
      </p:sp>
      <p:pic>
        <p:nvPicPr>
          <p:cNvPr id="1026" name="Picture 2" descr="C:\Users\Administrator\Desktop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4725144"/>
            <a:ext cx="3878898" cy="2016224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3568" y="764704"/>
            <a:ext cx="7772400" cy="1470025"/>
          </a:xfrm>
        </p:spPr>
        <p:txBody>
          <a:bodyPr/>
          <a:lstStyle/>
          <a:p>
            <a:r>
              <a:rPr lang="pl-PL" u="sng" dirty="0" smtClean="0"/>
              <a:t>,,Dziękuję, nie piję, nie palę, nie biorę”</a:t>
            </a:r>
            <a:endParaRPr lang="pl-PL" u="sng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683568" y="2348880"/>
            <a:ext cx="7632848" cy="3888432"/>
          </a:xfrm>
        </p:spPr>
        <p:txBody>
          <a:bodyPr/>
          <a:lstStyle/>
          <a:p>
            <a:pPr algn="l"/>
            <a:r>
              <a:rPr lang="pl-PL" dirty="0" smtClean="0"/>
              <a:t> Ponieważ:</a:t>
            </a:r>
          </a:p>
          <a:p>
            <a:pPr algn="l"/>
            <a:r>
              <a:rPr lang="pl-PL" dirty="0" smtClean="0"/>
              <a:t>  •jestem kulturalny,</a:t>
            </a:r>
          </a:p>
          <a:p>
            <a:pPr algn="l"/>
            <a:r>
              <a:rPr lang="pl-PL" dirty="0" smtClean="0"/>
              <a:t>  •wiem czym to grozi,</a:t>
            </a:r>
          </a:p>
          <a:p>
            <a:pPr algn="l"/>
            <a:r>
              <a:rPr lang="pl-PL" dirty="0" smtClean="0"/>
              <a:t>  •nie chcę zaszkodzić innym,</a:t>
            </a:r>
          </a:p>
          <a:p>
            <a:pPr algn="l"/>
            <a:r>
              <a:rPr lang="pl-PL" dirty="0" smtClean="0"/>
              <a:t>  •nie chcę się uzależnić,</a:t>
            </a:r>
          </a:p>
          <a:p>
            <a:endParaRPr lang="pl-PL" dirty="0" smtClean="0"/>
          </a:p>
          <a:p>
            <a:pPr algn="l"/>
            <a:r>
              <a:rPr lang="pl-PL" dirty="0" smtClean="0"/>
              <a:t> </a:t>
            </a:r>
            <a:endParaRPr lang="pl-PL" dirty="0"/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6050144"/>
          </a:xfrm>
        </p:spPr>
        <p:txBody>
          <a:bodyPr/>
          <a:lstStyle/>
          <a:p>
            <a:pPr lvl="1">
              <a:buNone/>
            </a:pPr>
            <a:r>
              <a:rPr lang="pl-PL" dirty="0" smtClean="0"/>
              <a:t>               </a:t>
            </a:r>
            <a:r>
              <a:rPr lang="pl-PL" b="1" dirty="0" smtClean="0"/>
              <a:t>TO RUJNUJE TWOJE MARZENIA!!!:</a:t>
            </a:r>
          </a:p>
          <a:p>
            <a:pPr lvl="1">
              <a:buNone/>
            </a:pPr>
            <a:endParaRPr lang="pl-PL" dirty="0" smtClean="0"/>
          </a:p>
          <a:p>
            <a:pPr lvl="1">
              <a:buNone/>
            </a:pPr>
            <a:endParaRPr lang="pl-PL" dirty="0" smtClean="0"/>
          </a:p>
          <a:p>
            <a:pPr lvl="1">
              <a:buNone/>
            </a:pPr>
            <a:endParaRPr lang="pl-PL" dirty="0"/>
          </a:p>
        </p:txBody>
      </p:sp>
      <p:sp>
        <p:nvSpPr>
          <p:cNvPr id="4" name="Prostokąt 3"/>
          <p:cNvSpPr/>
          <p:nvPr/>
        </p:nvSpPr>
        <p:spPr>
          <a:xfrm>
            <a:off x="611560" y="1052736"/>
            <a:ext cx="2160240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 smtClean="0"/>
              <a:t>ALKOHOL</a:t>
            </a:r>
            <a:endParaRPr lang="pl-PL" dirty="0"/>
          </a:p>
        </p:txBody>
      </p:sp>
      <p:sp>
        <p:nvSpPr>
          <p:cNvPr id="6" name="Prostokąt 5"/>
          <p:cNvSpPr/>
          <p:nvPr/>
        </p:nvSpPr>
        <p:spPr>
          <a:xfrm>
            <a:off x="6228184" y="1052736"/>
            <a:ext cx="2160240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 smtClean="0"/>
              <a:t>PAPIEROSY I E-PAPIEROSY</a:t>
            </a:r>
            <a:endParaRPr lang="pl-PL" dirty="0"/>
          </a:p>
        </p:txBody>
      </p:sp>
      <p:sp>
        <p:nvSpPr>
          <p:cNvPr id="7" name="Prostokąt 6"/>
          <p:cNvSpPr/>
          <p:nvPr/>
        </p:nvSpPr>
        <p:spPr>
          <a:xfrm>
            <a:off x="3635896" y="1988840"/>
            <a:ext cx="2160240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 smtClean="0"/>
              <a:t>NARKOTYKI I SUBSTANCJE PSYCHAKTYWNE</a:t>
            </a:r>
            <a:endParaRPr lang="pl-PL" dirty="0"/>
          </a:p>
        </p:txBody>
      </p:sp>
      <p:sp>
        <p:nvSpPr>
          <p:cNvPr id="8" name="Prostokąt 7"/>
          <p:cNvSpPr/>
          <p:nvPr/>
        </p:nvSpPr>
        <p:spPr>
          <a:xfrm>
            <a:off x="3635896" y="4437112"/>
            <a:ext cx="2304256" cy="15121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 smtClean="0"/>
              <a:t>OTC</a:t>
            </a:r>
            <a:br>
              <a:rPr lang="pl-PL" dirty="0" smtClean="0"/>
            </a:br>
            <a:r>
              <a:rPr lang="pl-PL" dirty="0" smtClean="0"/>
              <a:t>(LEKI BEZ RECEPTY)</a:t>
            </a:r>
            <a:endParaRPr lang="pl-PL" dirty="0"/>
          </a:p>
        </p:txBody>
      </p:sp>
      <p:sp>
        <p:nvSpPr>
          <p:cNvPr id="9" name="Prostokąt 8"/>
          <p:cNvSpPr/>
          <p:nvPr/>
        </p:nvSpPr>
        <p:spPr>
          <a:xfrm>
            <a:off x="6588224" y="4869160"/>
            <a:ext cx="2304256" cy="15121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 smtClean="0"/>
              <a:t>ROŚLINY     HALUCYNOGENNE</a:t>
            </a:r>
            <a:endParaRPr lang="pl-PL" dirty="0"/>
          </a:p>
        </p:txBody>
      </p:sp>
      <p:sp>
        <p:nvSpPr>
          <p:cNvPr id="11" name="Prostokąt 10"/>
          <p:cNvSpPr/>
          <p:nvPr/>
        </p:nvSpPr>
        <p:spPr>
          <a:xfrm>
            <a:off x="611560" y="4797152"/>
            <a:ext cx="2160240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 smtClean="0"/>
              <a:t>EDOSY</a:t>
            </a:r>
          </a:p>
          <a:p>
            <a:pPr algn="ctr"/>
            <a:r>
              <a:rPr lang="pl-PL" dirty="0" smtClean="0"/>
              <a:t>(E-NARKOTYKI)</a:t>
            </a:r>
            <a:endParaRPr lang="pl-PL" dirty="0"/>
          </a:p>
        </p:txBody>
      </p:sp>
      <p:sp>
        <p:nvSpPr>
          <p:cNvPr id="14" name="Strzałka w dół 13"/>
          <p:cNvSpPr/>
          <p:nvPr/>
        </p:nvSpPr>
        <p:spPr>
          <a:xfrm>
            <a:off x="4427984" y="980728"/>
            <a:ext cx="576064" cy="7200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6" name="Strzałka w dół 15"/>
          <p:cNvSpPr/>
          <p:nvPr/>
        </p:nvSpPr>
        <p:spPr>
          <a:xfrm rot="18743022">
            <a:off x="5248126" y="932127"/>
            <a:ext cx="576064" cy="720080"/>
          </a:xfrm>
          <a:prstGeom prst="down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0" name="Strzałka w dół 19"/>
          <p:cNvSpPr/>
          <p:nvPr/>
        </p:nvSpPr>
        <p:spPr>
          <a:xfrm rot="2688005">
            <a:off x="3445900" y="935103"/>
            <a:ext cx="576064" cy="7200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Nałogom powiedz NIE!!!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970024"/>
          </a:xfrm>
        </p:spPr>
        <p:txBody>
          <a:bodyPr/>
          <a:lstStyle/>
          <a:p>
            <a:pPr algn="ctr"/>
            <a:r>
              <a:rPr lang="pl-PL" dirty="0" smtClean="0"/>
              <a:t>Alkoholizm powoduje m.in.:</a:t>
            </a:r>
          </a:p>
          <a:p>
            <a:pPr algn="ctr">
              <a:buNone/>
            </a:pPr>
            <a:r>
              <a:rPr lang="pl-PL" dirty="0" smtClean="0"/>
              <a:t>  </a:t>
            </a:r>
            <a:r>
              <a:rPr lang="pl-PL" sz="2000" dirty="0" smtClean="0"/>
              <a:t>• nadciśnienie tętnicze,</a:t>
            </a:r>
          </a:p>
          <a:p>
            <a:pPr algn="ctr">
              <a:buNone/>
            </a:pPr>
            <a:r>
              <a:rPr lang="pl-PL" sz="2000" dirty="0" smtClean="0"/>
              <a:t>  • stłuszczenie wątroby</a:t>
            </a:r>
            <a:r>
              <a:rPr lang="pl-PL" dirty="0" smtClean="0"/>
              <a:t>,</a:t>
            </a:r>
          </a:p>
          <a:p>
            <a:pPr algn="ctr">
              <a:buNone/>
            </a:pPr>
            <a:r>
              <a:rPr lang="pl-PL" dirty="0" smtClean="0"/>
              <a:t>		</a:t>
            </a:r>
            <a:r>
              <a:rPr lang="pl-PL" sz="2000" dirty="0" smtClean="0"/>
              <a:t> • długi, utrata rodziny i pracy,</a:t>
            </a:r>
          </a:p>
          <a:p>
            <a:pPr>
              <a:buNone/>
            </a:pPr>
            <a:endParaRPr lang="pl-PL" dirty="0" smtClean="0"/>
          </a:p>
        </p:txBody>
      </p:sp>
      <p:pic>
        <p:nvPicPr>
          <p:cNvPr id="2050" name="Picture 2" descr="C:\Users\Administrator\Desktop\1260399885_by_Fistachio_6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3861048"/>
            <a:ext cx="4032448" cy="2852936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6050144"/>
          </a:xfrm>
        </p:spPr>
        <p:txBody>
          <a:bodyPr/>
          <a:lstStyle/>
          <a:p>
            <a:r>
              <a:rPr lang="pl-PL" dirty="0" smtClean="0"/>
              <a:t>Narkomania powoduje:</a:t>
            </a:r>
          </a:p>
          <a:p>
            <a:pPr lvl="4">
              <a:buNone/>
            </a:pPr>
            <a:r>
              <a:rPr lang="pl-PL" dirty="0" smtClean="0"/>
              <a:t>•konflikty z prawem, łamanie norm społecznych,</a:t>
            </a:r>
          </a:p>
          <a:p>
            <a:pPr lvl="4">
              <a:buNone/>
            </a:pPr>
            <a:r>
              <a:rPr lang="pl-PL" dirty="0" smtClean="0"/>
              <a:t>•zaburzenia psychiczne – psychozy, lęki,</a:t>
            </a:r>
          </a:p>
          <a:p>
            <a:pPr lvl="4">
              <a:buNone/>
            </a:pPr>
            <a:r>
              <a:rPr lang="pl-PL" dirty="0" smtClean="0"/>
              <a:t>•zakażenia wirusem HIV czy WZW typu C,</a:t>
            </a:r>
          </a:p>
          <a:p>
            <a:pPr lvl="4">
              <a:buNone/>
            </a:pPr>
            <a:r>
              <a:rPr lang="pl-PL" dirty="0" smtClean="0"/>
              <a:t>•zawał serca,</a:t>
            </a:r>
          </a:p>
          <a:p>
            <a:pPr lvl="4">
              <a:buNone/>
            </a:pPr>
            <a:r>
              <a:rPr lang="pl-PL" dirty="0" smtClean="0"/>
              <a:t>•napady padaczkowe,</a:t>
            </a:r>
          </a:p>
          <a:p>
            <a:pPr lvl="4">
              <a:buNone/>
            </a:pPr>
            <a:r>
              <a:rPr lang="pl-PL" dirty="0" smtClean="0"/>
              <a:t>•problemy społeczne…</a:t>
            </a:r>
          </a:p>
          <a:p>
            <a:pPr lvl="4">
              <a:buNone/>
            </a:pPr>
            <a:endParaRPr lang="pl-PL" dirty="0" smtClean="0"/>
          </a:p>
          <a:p>
            <a:pPr lvl="4">
              <a:buNone/>
            </a:pPr>
            <a:endParaRPr lang="pl-PL" dirty="0" smtClean="0"/>
          </a:p>
          <a:p>
            <a:pPr lvl="4">
              <a:buNone/>
            </a:pPr>
            <a:endParaRPr lang="pl-PL" dirty="0" smtClean="0"/>
          </a:p>
          <a:p>
            <a:pPr lvl="4">
              <a:buNone/>
            </a:pPr>
            <a:endParaRPr lang="pl-PL" dirty="0" smtClean="0"/>
          </a:p>
          <a:p>
            <a:pPr lvl="4">
              <a:buNone/>
            </a:pPr>
            <a:endParaRPr lang="pl-PL" dirty="0" smtClean="0"/>
          </a:p>
        </p:txBody>
      </p:sp>
      <p:pic>
        <p:nvPicPr>
          <p:cNvPr id="3075" name="Picture 3" descr="C:\Users\Administrator\Desktop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573016"/>
            <a:ext cx="4032448" cy="2814306"/>
          </a:xfrm>
          <a:prstGeom prst="rect">
            <a:avLst/>
          </a:prstGeom>
          <a:noFill/>
        </p:spPr>
      </p:pic>
      <p:pic>
        <p:nvPicPr>
          <p:cNvPr id="1027" name="Picture 3" descr="C:\Users\Administrator\Desktop\prvglobal-drug-survey-dark-net-1659-433221072-69-l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2780928"/>
            <a:ext cx="3652018" cy="3043348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6122152"/>
          </a:xfrm>
        </p:spPr>
        <p:txBody>
          <a:bodyPr/>
          <a:lstStyle/>
          <a:p>
            <a:r>
              <a:rPr lang="pl-PL" dirty="0" smtClean="0"/>
              <a:t>Palenie papierosów analogowych powoduje : </a:t>
            </a:r>
          </a:p>
          <a:p>
            <a:pPr lvl="1">
              <a:buNone/>
            </a:pPr>
            <a:r>
              <a:rPr lang="pl-PL" dirty="0" smtClean="0"/>
              <a:t>      •rak,</a:t>
            </a:r>
          </a:p>
          <a:p>
            <a:pPr lvl="1">
              <a:buNone/>
            </a:pPr>
            <a:r>
              <a:rPr lang="pl-PL" dirty="0" smtClean="0"/>
              <a:t>      •zakrzepica żył,</a:t>
            </a:r>
          </a:p>
          <a:p>
            <a:pPr lvl="1">
              <a:buNone/>
            </a:pPr>
            <a:r>
              <a:rPr lang="pl-PL" dirty="0" smtClean="0"/>
              <a:t>      •zaburzenia erekcji,</a:t>
            </a:r>
          </a:p>
          <a:p>
            <a:pPr lvl="1">
              <a:buNone/>
            </a:pPr>
            <a:r>
              <a:rPr lang="pl-PL" dirty="0" smtClean="0"/>
              <a:t>      •astma  oskrzelowa,</a:t>
            </a:r>
          </a:p>
          <a:p>
            <a:pPr lvl="1">
              <a:buNone/>
            </a:pPr>
            <a:r>
              <a:rPr lang="pl-PL" dirty="0" smtClean="0"/>
              <a:t>      •tętniak aorty,</a:t>
            </a:r>
          </a:p>
          <a:p>
            <a:pPr lvl="1">
              <a:buNone/>
            </a:pPr>
            <a:r>
              <a:rPr lang="pl-PL" dirty="0" smtClean="0"/>
              <a:t>      •nadciśnienie,   </a:t>
            </a:r>
          </a:p>
          <a:p>
            <a:pPr lvl="1">
              <a:buNone/>
            </a:pPr>
            <a:r>
              <a:rPr lang="pl-PL" dirty="0" smtClean="0"/>
              <a:t>      •gruźlica…</a:t>
            </a:r>
          </a:p>
        </p:txBody>
      </p:sp>
      <p:pic>
        <p:nvPicPr>
          <p:cNvPr id="4098" name="Picture 2" descr="C:\Users\Administrator\Desktop\downloa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3861048"/>
            <a:ext cx="4032448" cy="2736304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6122152"/>
          </a:xfrm>
        </p:spPr>
        <p:txBody>
          <a:bodyPr/>
          <a:lstStyle/>
          <a:p>
            <a:r>
              <a:rPr lang="pl-PL" dirty="0" smtClean="0"/>
              <a:t>Palenie e-papierosów powoduje:</a:t>
            </a:r>
          </a:p>
          <a:p>
            <a:pPr lvl="1">
              <a:buNone/>
            </a:pPr>
            <a:r>
              <a:rPr lang="pl-PL" dirty="0" smtClean="0"/>
              <a:t>    •</a:t>
            </a:r>
            <a:r>
              <a:rPr lang="pl-PL" dirty="0" smtClean="0"/>
              <a:t>zarostowe </a:t>
            </a:r>
            <a:r>
              <a:rPr lang="pl-PL" dirty="0" smtClean="0"/>
              <a:t>zapalenie oskrzelików,</a:t>
            </a:r>
          </a:p>
          <a:p>
            <a:pPr lvl="1">
              <a:buNone/>
            </a:pPr>
            <a:r>
              <a:rPr lang="pl-PL" dirty="0" smtClean="0"/>
              <a:t>    •zwiększone ryzyko zawału serca,</a:t>
            </a:r>
          </a:p>
          <a:p>
            <a:pPr lvl="1">
              <a:buNone/>
            </a:pPr>
            <a:r>
              <a:rPr lang="pl-PL" dirty="0" smtClean="0"/>
              <a:t>    •zawroty głowy,</a:t>
            </a:r>
          </a:p>
          <a:p>
            <a:pPr lvl="1">
              <a:buNone/>
            </a:pPr>
            <a:r>
              <a:rPr lang="pl-PL" dirty="0" smtClean="0"/>
              <a:t>    •kaszel,</a:t>
            </a:r>
          </a:p>
          <a:p>
            <a:pPr lvl="1">
              <a:buNone/>
            </a:pPr>
            <a:r>
              <a:rPr lang="pl-PL" dirty="0" smtClean="0"/>
              <a:t>    •mdłości i wymioty,</a:t>
            </a:r>
          </a:p>
          <a:p>
            <a:pPr lvl="1">
              <a:buNone/>
            </a:pPr>
            <a:r>
              <a:rPr lang="pl-PL" b="1" dirty="0" smtClean="0"/>
              <a:t>    •</a:t>
            </a:r>
            <a:r>
              <a:rPr lang="pl-PL" dirty="0" smtClean="0"/>
              <a:t>problemy z oddychaniem,</a:t>
            </a:r>
            <a:endParaRPr lang="pl-PL" b="1" dirty="0" smtClean="0"/>
          </a:p>
          <a:p>
            <a:pPr lvl="1">
              <a:buNone/>
            </a:pPr>
            <a:r>
              <a:rPr lang="pl-PL" b="1" dirty="0" smtClean="0"/>
              <a:t>    • </a:t>
            </a:r>
            <a:r>
              <a:rPr lang="pl-PL" dirty="0" smtClean="0"/>
              <a:t>problemy funkcjonowania układu 		   sercowo-naczyniowego…</a:t>
            </a:r>
            <a:endParaRPr lang="pl-PL" b="1" dirty="0" smtClean="0"/>
          </a:p>
          <a:p>
            <a:pPr lvl="1">
              <a:buNone/>
            </a:pPr>
            <a:endParaRPr lang="pl-PL" b="1" dirty="0" smtClean="0"/>
          </a:p>
        </p:txBody>
      </p:sp>
      <p:pic>
        <p:nvPicPr>
          <p:cNvPr id="5122" name="Picture 2" descr="C:\Users\Administrator\Desktop\downloa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192" y="1772816"/>
            <a:ext cx="2016224" cy="2016224"/>
          </a:xfrm>
          <a:prstGeom prst="rect">
            <a:avLst/>
          </a:prstGeom>
          <a:noFill/>
        </p:spPr>
      </p:pic>
      <p:pic>
        <p:nvPicPr>
          <p:cNvPr id="5123" name="Picture 3" descr="C:\Users\Administrator\Desktop\downloa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4581128"/>
            <a:ext cx="3888432" cy="2157369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856984" cy="1549894"/>
          </a:xfrm>
        </p:spPr>
        <p:txBody>
          <a:bodyPr/>
          <a:lstStyle/>
          <a:p>
            <a:pPr algn="ctr"/>
            <a:r>
              <a:rPr lang="pl-PL" dirty="0" smtClean="0"/>
              <a:t>„POWIEDZ STOP NARKOTYKOM”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89801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l-PL" dirty="0" smtClean="0"/>
              <a:t>UWAGA!</a:t>
            </a:r>
          </a:p>
          <a:p>
            <a:r>
              <a:rPr lang="pl-PL" dirty="0" smtClean="0"/>
              <a:t>ZAŻYWANIE</a:t>
            </a:r>
            <a:r>
              <a:rPr lang="pl-PL" sz="2800" dirty="0" smtClean="0"/>
              <a:t> NARKOTYKÓW I INNYCH UŻYWEK POWODUJE </a:t>
            </a:r>
            <a:r>
              <a:rPr lang="pl-PL" sz="2800" b="1" dirty="0" smtClean="0"/>
              <a:t>DRASTYCZNE ZMIANY W WYGLĄDZIE</a:t>
            </a:r>
            <a:r>
              <a:rPr lang="pl-PL" sz="2800" dirty="0" smtClean="0"/>
              <a:t>. W KONSEKWENCJI ICH REGULARNEGO ZAŻYWANIA NAJBLIŹSI MOGĄ CIĘ NIE POZNAĆ! </a:t>
            </a:r>
            <a:endParaRPr lang="pl-PL" sz="2800" dirty="0"/>
          </a:p>
        </p:txBody>
      </p:sp>
      <p:pic>
        <p:nvPicPr>
          <p:cNvPr id="1027" name="Picture 3" descr="C:\Users\Administrator\Desktop\85013048_489713268604511_8436867364934385664_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120" y="4307611"/>
            <a:ext cx="2904168" cy="2318771"/>
          </a:xfrm>
          <a:prstGeom prst="rect">
            <a:avLst/>
          </a:prstGeom>
          <a:noFill/>
        </p:spPr>
      </p:pic>
      <p:pic>
        <p:nvPicPr>
          <p:cNvPr id="1028" name="Picture 4" descr="C:\Users\Administrator\Desktop\downloa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4509120"/>
            <a:ext cx="3600002" cy="2016000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39552" y="332656"/>
            <a:ext cx="8229600" cy="6194160"/>
          </a:xfrm>
        </p:spPr>
        <p:txBody>
          <a:bodyPr/>
          <a:lstStyle/>
          <a:p>
            <a:pPr algn="ctr">
              <a:buNone/>
            </a:pPr>
            <a:r>
              <a:rPr lang="pl-PL" b="1" dirty="0" smtClean="0">
                <a:solidFill>
                  <a:srgbClr val="002060"/>
                </a:solidFill>
              </a:rPr>
              <a:t>Sam wybierz jaką chcesz mieć przyszłość:</a:t>
            </a:r>
          </a:p>
          <a:p>
            <a:pPr>
              <a:buNone/>
            </a:pPr>
            <a:r>
              <a:rPr lang="pl-PL" dirty="0" smtClean="0"/>
              <a:t> BEZ NAŁOGÓW:                 Z NAŁOGAMI:</a:t>
            </a:r>
          </a:p>
          <a:p>
            <a:pPr>
              <a:buNone/>
            </a:pPr>
            <a:r>
              <a:rPr lang="pl-PL" sz="2400" dirty="0" smtClean="0"/>
              <a:t>  •szczęśliwy,                            •smutny/przygnębiony,</a:t>
            </a:r>
          </a:p>
          <a:p>
            <a:pPr>
              <a:buNone/>
            </a:pPr>
            <a:r>
              <a:rPr lang="pl-PL" sz="2400" dirty="0" smtClean="0"/>
              <a:t>  •zdrowy,                                 •schorowany,</a:t>
            </a:r>
          </a:p>
          <a:p>
            <a:pPr>
              <a:buNone/>
            </a:pPr>
            <a:r>
              <a:rPr lang="pl-PL" sz="2400" dirty="0" smtClean="0"/>
              <a:t>  •z dobrze płatną pracą,      •bezrobotny,     </a:t>
            </a:r>
          </a:p>
          <a:p>
            <a:pPr>
              <a:buNone/>
            </a:pPr>
            <a:r>
              <a:rPr lang="pl-PL" sz="2400" dirty="0" smtClean="0"/>
              <a:t>  •z kochającą rodziną,          •bez znajomych i rodziny</a:t>
            </a:r>
          </a:p>
          <a:p>
            <a:pPr>
              <a:buNone/>
            </a:pPr>
            <a:endParaRPr lang="pl-PL" sz="2400" dirty="0" smtClean="0"/>
          </a:p>
          <a:p>
            <a:pPr algn="ctr">
              <a:buNone/>
            </a:pPr>
            <a:endParaRPr lang="pl-PL" dirty="0" smtClean="0"/>
          </a:p>
        </p:txBody>
      </p:sp>
      <p:sp>
        <p:nvSpPr>
          <p:cNvPr id="4" name="Strzałka w dół 3"/>
          <p:cNvSpPr/>
          <p:nvPr/>
        </p:nvSpPr>
        <p:spPr>
          <a:xfrm>
            <a:off x="4499992" y="1124744"/>
            <a:ext cx="360040" cy="554461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026" name="Picture 2" descr="C:\Users\Administrator\Desktop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86170" y="3356993"/>
            <a:ext cx="1725968" cy="2304256"/>
          </a:xfrm>
          <a:prstGeom prst="rect">
            <a:avLst/>
          </a:prstGeom>
          <a:noFill/>
        </p:spPr>
      </p:pic>
      <p:pic>
        <p:nvPicPr>
          <p:cNvPr id="1027" name="Picture 3" descr="C:\Users\Administrator\Desktop\downloa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3933056"/>
            <a:ext cx="1762125" cy="2590800"/>
          </a:xfrm>
          <a:prstGeom prst="rect">
            <a:avLst/>
          </a:prstGeom>
          <a:noFill/>
        </p:spPr>
      </p:pic>
      <p:pic>
        <p:nvPicPr>
          <p:cNvPr id="1029" name="Picture 5" descr="C:\Users\Administrator\Desktop\downloa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1720" y="3429000"/>
            <a:ext cx="2331343" cy="1551403"/>
          </a:xfrm>
          <a:prstGeom prst="rect">
            <a:avLst/>
          </a:prstGeom>
          <a:noFill/>
        </p:spPr>
      </p:pic>
      <p:pic>
        <p:nvPicPr>
          <p:cNvPr id="1030" name="Picture 6" descr="C:\Users\Administrator\Desktop\download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5085184"/>
            <a:ext cx="2857501" cy="1600200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nergetyczny">
  <a:themeElements>
    <a:clrScheme name="Energetyczny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Energetyczny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Energetyczny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286</TotalTime>
  <Words>386</Words>
  <Application>Microsoft Office PowerPoint</Application>
  <PresentationFormat>Pokaz na ekranie (4:3)</PresentationFormat>
  <Paragraphs>75</Paragraphs>
  <Slides>11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11</vt:i4>
      </vt:variant>
    </vt:vector>
  </HeadingPairs>
  <TitlesOfParts>
    <vt:vector size="16" baseType="lpstr">
      <vt:lpstr>Broadway</vt:lpstr>
      <vt:lpstr>Century Gothic</vt:lpstr>
      <vt:lpstr>Verdana</vt:lpstr>
      <vt:lpstr>Wingdings 2</vt:lpstr>
      <vt:lpstr>Energetyczny</vt:lpstr>
      <vt:lpstr>Prezentacja programu PowerPoint</vt:lpstr>
      <vt:lpstr>,,Dziękuję, nie piję, nie palę, nie biorę”</vt:lpstr>
      <vt:lpstr>Prezentacja programu PowerPoint</vt:lpstr>
      <vt:lpstr>Nałogom powiedz NIE!!!</vt:lpstr>
      <vt:lpstr>Prezentacja programu PowerPoint</vt:lpstr>
      <vt:lpstr>Prezentacja programu PowerPoint</vt:lpstr>
      <vt:lpstr>Prezentacja programu PowerPoint</vt:lpstr>
      <vt:lpstr>„POWIEDZ STOP NARKOTYKOM”</vt:lpstr>
      <vt:lpstr>Prezentacja programu PowerPoint</vt:lpstr>
      <vt:lpstr>Prezentacja programu PowerPoint</vt:lpstr>
      <vt:lpstr>DZIĘKUJEMY ZA UWAGĘ!!!</vt:lpstr>
    </vt:vector>
  </TitlesOfParts>
  <Company>Ministrerstwo Edukacji Narodowej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,,Dziękuje, nie piję, nie palę, nie biorę”</dc:title>
  <dc:creator>test</dc:creator>
  <cp:lastModifiedBy>Użytkownik systemu Windows</cp:lastModifiedBy>
  <cp:revision>39</cp:revision>
  <dcterms:created xsi:type="dcterms:W3CDTF">2020-02-05T15:52:00Z</dcterms:created>
  <dcterms:modified xsi:type="dcterms:W3CDTF">2020-04-09T04:49:34Z</dcterms:modified>
</cp:coreProperties>
</file>